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9" r:id="rId1"/>
  </p:sldMasterIdLst>
  <p:notesMasterIdLst>
    <p:notesMasterId r:id="rId3"/>
  </p:notesMasterIdLst>
  <p:handoutMasterIdLst>
    <p:handoutMasterId r:id="rId4"/>
  </p:handoutMasterIdLst>
  <p:sldIdLst>
    <p:sldId id="256" r:id="rId2"/>
  </p:sldIdLst>
  <p:sldSz cx="51206400" cy="32918400"/>
  <p:notesSz cx="6858000" cy="9313863"/>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457200" rtl="0" eaLnBrk="1" latinLnBrk="0" hangingPunct="1">
      <a:defRPr sz="2400" kern="1200">
        <a:solidFill>
          <a:schemeClr val="tx1"/>
        </a:solidFill>
        <a:latin typeface="Times New Roman" charset="0"/>
        <a:ea typeface="+mn-ea"/>
        <a:cs typeface="+mn-cs"/>
      </a:defRPr>
    </a:lvl6pPr>
    <a:lvl7pPr marL="2743200" algn="l" defTabSz="457200" rtl="0" eaLnBrk="1" latinLnBrk="0" hangingPunct="1">
      <a:defRPr sz="2400" kern="1200">
        <a:solidFill>
          <a:schemeClr val="tx1"/>
        </a:solidFill>
        <a:latin typeface="Times New Roman" charset="0"/>
        <a:ea typeface="+mn-ea"/>
        <a:cs typeface="+mn-cs"/>
      </a:defRPr>
    </a:lvl7pPr>
    <a:lvl8pPr marL="3200400" algn="l" defTabSz="457200" rtl="0" eaLnBrk="1" latinLnBrk="0" hangingPunct="1">
      <a:defRPr sz="2400" kern="1200">
        <a:solidFill>
          <a:schemeClr val="tx1"/>
        </a:solidFill>
        <a:latin typeface="Times New Roman" charset="0"/>
        <a:ea typeface="+mn-ea"/>
        <a:cs typeface="+mn-cs"/>
      </a:defRPr>
    </a:lvl8pPr>
    <a:lvl9pPr marL="3657600" algn="l" defTabSz="4572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0000"/>
    <a:srgbClr val="DC0000"/>
    <a:srgbClr val="99FF99"/>
    <a:srgbClr val="FFFF00"/>
    <a:srgbClr val="00FFFF"/>
    <a:srgbClr val="0099FF"/>
    <a:srgbClr val="99CCFF"/>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7583" autoAdjust="0"/>
    <p:restoredTop sz="98311" autoAdjust="0"/>
  </p:normalViewPr>
  <p:slideViewPr>
    <p:cSldViewPr>
      <p:cViewPr>
        <p:scale>
          <a:sx n="21" d="100"/>
          <a:sy n="21" d="100"/>
        </p:scale>
        <p:origin x="774" y="1080"/>
      </p:cViewPr>
      <p:guideLst>
        <p:guide orient="horz" pos="10368"/>
        <p:guide pos="16128"/>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2403" tIns="46201" rIns="92403" bIns="46201" numCol="1" anchor="t" anchorCtr="0" compatLnSpc="1">
            <a:prstTxWarp prst="textNoShape">
              <a:avLst/>
            </a:prstTxWarp>
          </a:bodyPr>
          <a:lstStyle>
            <a:lvl1pPr defTabSz="923925">
              <a:defRPr sz="1200"/>
            </a:lvl1pPr>
          </a:lstStyle>
          <a:p>
            <a:endParaRPr lang="en-US"/>
          </a:p>
        </p:txBody>
      </p:sp>
      <p:sp>
        <p:nvSpPr>
          <p:cNvPr id="4099" name="Rectangle 3"/>
          <p:cNvSpPr>
            <a:spLocks noGrp="1" noChangeArrowheads="1"/>
          </p:cNvSpPr>
          <p:nvPr>
            <p:ph type="dt" sz="quarter" idx="1"/>
          </p:nvPr>
        </p:nvSpPr>
        <p:spPr bwMode="auto">
          <a:xfrm>
            <a:off x="3886200" y="0"/>
            <a:ext cx="2971800" cy="465138"/>
          </a:xfrm>
          <a:prstGeom prst="rect">
            <a:avLst/>
          </a:prstGeom>
          <a:noFill/>
          <a:ln w="9525">
            <a:noFill/>
            <a:miter lim="800000"/>
            <a:headEnd/>
            <a:tailEnd/>
          </a:ln>
          <a:effectLst/>
        </p:spPr>
        <p:txBody>
          <a:bodyPr vert="horz" wrap="square" lIns="92403" tIns="46201" rIns="92403" bIns="46201" numCol="1" anchor="t" anchorCtr="0" compatLnSpc="1">
            <a:prstTxWarp prst="textNoShape">
              <a:avLst/>
            </a:prstTxWarp>
          </a:bodyPr>
          <a:lstStyle>
            <a:lvl1pPr algn="r" defTabSz="923925">
              <a:defRPr sz="1200"/>
            </a:lvl1pPr>
          </a:lstStyle>
          <a:p>
            <a:endParaRPr lang="en-US"/>
          </a:p>
        </p:txBody>
      </p:sp>
      <p:sp>
        <p:nvSpPr>
          <p:cNvPr id="4100" name="Rectangle 4"/>
          <p:cNvSpPr>
            <a:spLocks noGrp="1" noChangeArrowheads="1"/>
          </p:cNvSpPr>
          <p:nvPr>
            <p:ph type="ftr" sz="quarter" idx="2"/>
          </p:nvPr>
        </p:nvSpPr>
        <p:spPr bwMode="auto">
          <a:xfrm>
            <a:off x="0" y="8848725"/>
            <a:ext cx="2971800" cy="465138"/>
          </a:xfrm>
          <a:prstGeom prst="rect">
            <a:avLst/>
          </a:prstGeom>
          <a:noFill/>
          <a:ln w="9525">
            <a:noFill/>
            <a:miter lim="800000"/>
            <a:headEnd/>
            <a:tailEnd/>
          </a:ln>
          <a:effectLst/>
        </p:spPr>
        <p:txBody>
          <a:bodyPr vert="horz" wrap="square" lIns="92403" tIns="46201" rIns="92403" bIns="46201" numCol="1" anchor="b" anchorCtr="0" compatLnSpc="1">
            <a:prstTxWarp prst="textNoShape">
              <a:avLst/>
            </a:prstTxWarp>
          </a:bodyPr>
          <a:lstStyle>
            <a:lvl1pPr defTabSz="923925">
              <a:defRPr sz="1200"/>
            </a:lvl1pPr>
          </a:lstStyle>
          <a:p>
            <a:endParaRPr lang="en-US"/>
          </a:p>
        </p:txBody>
      </p:sp>
      <p:sp>
        <p:nvSpPr>
          <p:cNvPr id="4101" name="Rectangle 5"/>
          <p:cNvSpPr>
            <a:spLocks noGrp="1" noChangeArrowheads="1"/>
          </p:cNvSpPr>
          <p:nvPr>
            <p:ph type="sldNum" sz="quarter" idx="3"/>
          </p:nvPr>
        </p:nvSpPr>
        <p:spPr bwMode="auto">
          <a:xfrm>
            <a:off x="3886200" y="8848725"/>
            <a:ext cx="2971800" cy="465138"/>
          </a:xfrm>
          <a:prstGeom prst="rect">
            <a:avLst/>
          </a:prstGeom>
          <a:noFill/>
          <a:ln w="9525">
            <a:noFill/>
            <a:miter lim="800000"/>
            <a:headEnd/>
            <a:tailEnd/>
          </a:ln>
          <a:effectLst/>
        </p:spPr>
        <p:txBody>
          <a:bodyPr vert="horz" wrap="square" lIns="92403" tIns="46201" rIns="92403" bIns="46201" numCol="1" anchor="b" anchorCtr="0" compatLnSpc="1">
            <a:prstTxWarp prst="textNoShape">
              <a:avLst/>
            </a:prstTxWarp>
          </a:bodyPr>
          <a:lstStyle>
            <a:lvl1pPr algn="r" defTabSz="923925">
              <a:defRPr sz="1200"/>
            </a:lvl1pPr>
          </a:lstStyle>
          <a:p>
            <a:fld id="{ECA01318-DB67-B94C-8D67-0D81E911FC12}" type="slidenum">
              <a:rPr lang="en-US"/>
              <a:pPr/>
              <a:t>‹#›</a:t>
            </a:fld>
            <a:endParaRPr lang="en-US"/>
          </a:p>
        </p:txBody>
      </p:sp>
    </p:spTree>
    <p:extLst>
      <p:ext uri="{BB962C8B-B14F-4D97-AF65-F5344CB8AC3E}">
        <p14:creationId xmlns:p14="http://schemas.microsoft.com/office/powerpoint/2010/main" val="33751803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8194"/>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6387" name="Rectangle 8195"/>
          <p:cNvSpPr>
            <a:spLocks noGrp="1" noChangeArrowheads="1"/>
          </p:cNvSpPr>
          <p:nvPr>
            <p:ph type="dt"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6388" name="Rectangle 8196"/>
          <p:cNvSpPr>
            <a:spLocks noGrp="1" noRot="1" noChangeAspect="1" noChangeArrowheads="1" noTextEdit="1"/>
          </p:cNvSpPr>
          <p:nvPr>
            <p:ph type="sldImg" idx="2"/>
          </p:nvPr>
        </p:nvSpPr>
        <p:spPr bwMode="auto">
          <a:xfrm>
            <a:off x="712788" y="698500"/>
            <a:ext cx="5432425" cy="3492500"/>
          </a:xfrm>
          <a:prstGeom prst="rect">
            <a:avLst/>
          </a:prstGeom>
          <a:noFill/>
          <a:ln w="9525">
            <a:solidFill>
              <a:srgbClr val="000000"/>
            </a:solidFill>
            <a:miter lim="800000"/>
            <a:headEnd/>
            <a:tailEnd/>
          </a:ln>
          <a:effectLst/>
        </p:spPr>
      </p:sp>
      <p:sp>
        <p:nvSpPr>
          <p:cNvPr id="16389" name="Rectangle 8197"/>
          <p:cNvSpPr>
            <a:spLocks noGrp="1" noChangeArrowheads="1"/>
          </p:cNvSpPr>
          <p:nvPr>
            <p:ph type="body" sz="quarter" idx="3"/>
          </p:nvPr>
        </p:nvSpPr>
        <p:spPr bwMode="auto">
          <a:xfrm>
            <a:off x="685800" y="4424363"/>
            <a:ext cx="5486400" cy="419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390" name="Rectangle 8198"/>
          <p:cNvSpPr>
            <a:spLocks noGrp="1" noChangeArrowheads="1"/>
          </p:cNvSpPr>
          <p:nvPr>
            <p:ph type="ftr" sz="quarter" idx="4"/>
          </p:nvPr>
        </p:nvSpPr>
        <p:spPr bwMode="auto">
          <a:xfrm>
            <a:off x="0" y="8847138"/>
            <a:ext cx="297180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6391" name="Rectangle 8199"/>
          <p:cNvSpPr>
            <a:spLocks noGrp="1" noChangeArrowheads="1"/>
          </p:cNvSpPr>
          <p:nvPr>
            <p:ph type="sldNum" sz="quarter" idx="5"/>
          </p:nvPr>
        </p:nvSpPr>
        <p:spPr bwMode="auto">
          <a:xfrm>
            <a:off x="3884613" y="8847138"/>
            <a:ext cx="297180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2793B0B-4CEF-244A-B2E4-564295C477D0}" type="slidenum">
              <a:rPr lang="en-US"/>
              <a:pPr/>
              <a:t>‹#›</a:t>
            </a:fld>
            <a:endParaRPr lang="en-US"/>
          </a:p>
        </p:txBody>
      </p:sp>
    </p:spTree>
    <p:extLst>
      <p:ext uri="{BB962C8B-B14F-4D97-AF65-F5344CB8AC3E}">
        <p14:creationId xmlns:p14="http://schemas.microsoft.com/office/powerpoint/2010/main" val="80829551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charset="0"/>
        <a:ea typeface="+mn-ea"/>
        <a:cs typeface="+mn-cs"/>
      </a:defRPr>
    </a:lvl1pPr>
    <a:lvl2pPr marL="457200" algn="l" rtl="0" fontAlgn="base">
      <a:spcBef>
        <a:spcPct val="30000"/>
      </a:spcBef>
      <a:spcAft>
        <a:spcPct val="0"/>
      </a:spcAft>
      <a:defRPr sz="1200" kern="1200">
        <a:solidFill>
          <a:schemeClr val="tx1"/>
        </a:solidFill>
        <a:latin typeface="Times New Roman" charset="0"/>
        <a:ea typeface="ＭＳ Ｐゴシック" charset="-128"/>
        <a:cs typeface="+mn-cs"/>
      </a:defRPr>
    </a:lvl2pPr>
    <a:lvl3pPr marL="914400" algn="l" rtl="0" fontAlgn="base">
      <a:spcBef>
        <a:spcPct val="30000"/>
      </a:spcBef>
      <a:spcAft>
        <a:spcPct val="0"/>
      </a:spcAft>
      <a:defRPr sz="1200" kern="1200">
        <a:solidFill>
          <a:schemeClr val="tx1"/>
        </a:solidFill>
        <a:latin typeface="Times New Roman" charset="0"/>
        <a:ea typeface="ＭＳ Ｐゴシック" charset="-128"/>
        <a:cs typeface="+mn-cs"/>
      </a:defRPr>
    </a:lvl3pPr>
    <a:lvl4pPr marL="1371600" algn="l" rtl="0" fontAlgn="base">
      <a:spcBef>
        <a:spcPct val="30000"/>
      </a:spcBef>
      <a:spcAft>
        <a:spcPct val="0"/>
      </a:spcAft>
      <a:defRPr sz="1200" kern="1200">
        <a:solidFill>
          <a:schemeClr val="tx1"/>
        </a:solidFill>
        <a:latin typeface="Times New Roman" charset="0"/>
        <a:ea typeface="ＭＳ Ｐゴシック" charset="-128"/>
        <a:cs typeface="+mn-cs"/>
      </a:defRPr>
    </a:lvl4pPr>
    <a:lvl5pPr marL="1828800" algn="l" rtl="0" fontAlgn="base">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8199"/>
          <p:cNvSpPr>
            <a:spLocks noGrp="1" noChangeArrowheads="1"/>
          </p:cNvSpPr>
          <p:nvPr>
            <p:ph type="sldNum" sz="quarter" idx="5"/>
          </p:nvPr>
        </p:nvSpPr>
        <p:spPr>
          <a:ln/>
        </p:spPr>
        <p:txBody>
          <a:bodyPr/>
          <a:lstStyle/>
          <a:p>
            <a:fld id="{B9193392-4B8E-9D44-8B0C-748816A9BAE0}" type="slidenum">
              <a:rPr lang="en-US"/>
              <a:pPr/>
              <a:t>1</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6866" name="Rectangle 2"/>
          <p:cNvSpPr>
            <a:spLocks noGrp="1" noChangeArrowheads="1"/>
          </p:cNvSpPr>
          <p:nvPr>
            <p:ph type="ctrTitle"/>
          </p:nvPr>
        </p:nvSpPr>
        <p:spPr>
          <a:xfrm>
            <a:off x="3840163" y="10972800"/>
            <a:ext cx="43526075" cy="5486400"/>
          </a:xfrm>
        </p:spPr>
        <p:txBody>
          <a:bodyPr/>
          <a:lstStyle>
            <a:lvl1pPr>
              <a:defRPr/>
            </a:lvl1pPr>
          </a:lstStyle>
          <a:p>
            <a:r>
              <a:rPr lang="en-US"/>
              <a:t>Click to edit Master title style</a:t>
            </a:r>
          </a:p>
        </p:txBody>
      </p:sp>
      <p:sp>
        <p:nvSpPr>
          <p:cNvPr id="36867" name="Rectangle 3"/>
          <p:cNvSpPr>
            <a:spLocks noGrp="1" noChangeArrowheads="1"/>
          </p:cNvSpPr>
          <p:nvPr>
            <p:ph type="subTitle" idx="1"/>
          </p:nvPr>
        </p:nvSpPr>
        <p:spPr>
          <a:xfrm>
            <a:off x="7680325" y="18653125"/>
            <a:ext cx="35845750" cy="8413750"/>
          </a:xfrm>
        </p:spPr>
        <p:txBody>
          <a:bodyPr/>
          <a:lstStyle>
            <a:lvl1pPr marL="0" indent="0" algn="ctr">
              <a:buFontTx/>
              <a:buNone/>
              <a:defRPr/>
            </a:lvl1pPr>
          </a:lstStyle>
          <a:p>
            <a:r>
              <a:rPr lang="en-US"/>
              <a:t>Click to edit Master subtitle style</a:t>
            </a:r>
          </a:p>
        </p:txBody>
      </p:sp>
      <p:sp>
        <p:nvSpPr>
          <p:cNvPr id="36868" name="Rectangle 4"/>
          <p:cNvSpPr>
            <a:spLocks noGrp="1" noChangeArrowheads="1"/>
          </p:cNvSpPr>
          <p:nvPr>
            <p:ph type="dt" sz="half" idx="2"/>
          </p:nvPr>
        </p:nvSpPr>
        <p:spPr/>
        <p:txBody>
          <a:bodyPr/>
          <a:lstStyle>
            <a:lvl1pPr>
              <a:defRPr/>
            </a:lvl1pPr>
          </a:lstStyle>
          <a:p>
            <a:endParaRPr lang="en-US"/>
          </a:p>
        </p:txBody>
      </p:sp>
      <p:sp>
        <p:nvSpPr>
          <p:cNvPr id="36869" name="Rectangle 5"/>
          <p:cNvSpPr>
            <a:spLocks noGrp="1" noChangeArrowheads="1"/>
          </p:cNvSpPr>
          <p:nvPr>
            <p:ph type="ftr" sz="quarter" idx="3"/>
          </p:nvPr>
        </p:nvSpPr>
        <p:spPr/>
        <p:txBody>
          <a:bodyPr/>
          <a:lstStyle>
            <a:lvl1pPr>
              <a:defRPr/>
            </a:lvl1pPr>
          </a:lstStyle>
          <a:p>
            <a:endParaRPr lang="en-US"/>
          </a:p>
        </p:txBody>
      </p:sp>
      <p:sp>
        <p:nvSpPr>
          <p:cNvPr id="36870" name="Rectangle 6"/>
          <p:cNvSpPr>
            <a:spLocks noGrp="1" noChangeArrowheads="1"/>
          </p:cNvSpPr>
          <p:nvPr>
            <p:ph type="sldNum" sz="quarter" idx="4"/>
          </p:nvPr>
        </p:nvSpPr>
        <p:spPr/>
        <p:txBody>
          <a:bodyPr/>
          <a:lstStyle>
            <a:lvl1pPr>
              <a:defRPr/>
            </a:lvl1pPr>
          </a:lstStyle>
          <a:p>
            <a:fld id="{062E80E3-0B45-F94F-A92A-8AF15CB5D4B9}"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81F880BF-E0FE-6142-A55F-81C1D12ACE71}"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044950" y="21153438"/>
            <a:ext cx="43526075" cy="653732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4044950" y="13952538"/>
            <a:ext cx="43526075" cy="72009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C0DC1E6A-A097-7649-9ABF-0BC093B1314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40163" y="9509125"/>
            <a:ext cx="21686837" cy="19751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5679400" y="9509125"/>
            <a:ext cx="21686838" cy="19751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9B8EE473-6FAC-C243-BA3C-7838BEE4848E}"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60638" y="1317625"/>
            <a:ext cx="46085125" cy="548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560638" y="7369175"/>
            <a:ext cx="22625050" cy="30702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60638" y="10439400"/>
            <a:ext cx="22625050" cy="18965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6012775" y="7369175"/>
            <a:ext cx="22632988" cy="30702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26012775" y="10439400"/>
            <a:ext cx="22632988" cy="18965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1993461F-F45D-2048-9ECD-3AABBD2BE22D}"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357C70BF-3D52-2746-831C-A55DB8EFB4B4}"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FE0A4B98-D21C-F342-9C48-383D58F1394D}"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638" y="1311275"/>
            <a:ext cx="16846550" cy="557688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0019963" y="1311275"/>
            <a:ext cx="28625800" cy="280939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560638" y="6888163"/>
            <a:ext cx="16846550" cy="225171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5C0F9BA2-82F2-F043-B35B-5DFC6D968F2C}"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36175" y="23042563"/>
            <a:ext cx="30724475" cy="272097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0036175" y="2941638"/>
            <a:ext cx="30724475" cy="197500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0036175" y="25763538"/>
            <a:ext cx="30724475" cy="3862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F14944CD-49E9-2F4D-9F3D-245751E40A4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73E5E253-164E-1843-BCE6-28BA4582A819}"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485513" y="2925763"/>
            <a:ext cx="10880725" cy="263350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40163" y="2925763"/>
            <a:ext cx="32492950" cy="263350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BC02DAB3-A16C-6F4B-BA4D-70BB4E495691}"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bwMode="auto">
          <a:xfrm>
            <a:off x="3840163" y="2925763"/>
            <a:ext cx="43526075" cy="5486400"/>
          </a:xfrm>
          <a:prstGeom prst="rect">
            <a:avLst/>
          </a:prstGeom>
          <a:noFill/>
          <a:ln w="9525">
            <a:noFill/>
            <a:miter lim="800000"/>
            <a:headEnd/>
            <a:tailEnd/>
          </a:ln>
          <a:effectLst/>
        </p:spPr>
        <p:txBody>
          <a:bodyPr vert="horz" wrap="square" lIns="480709" tIns="240355" rIns="480709" bIns="240355" numCol="1" anchor="ctr" anchorCtr="0" compatLnSpc="1">
            <a:prstTxWarp prst="textNoShape">
              <a:avLst/>
            </a:prstTxWarp>
          </a:bodyPr>
          <a:lstStyle/>
          <a:p>
            <a:pPr lvl="0"/>
            <a:r>
              <a:rPr lang="en-US"/>
              <a:t>Click to edit Master title style</a:t>
            </a:r>
          </a:p>
        </p:txBody>
      </p:sp>
      <p:sp>
        <p:nvSpPr>
          <p:cNvPr id="35843" name="Rectangle 3"/>
          <p:cNvSpPr>
            <a:spLocks noGrp="1" noChangeArrowheads="1"/>
          </p:cNvSpPr>
          <p:nvPr>
            <p:ph type="body" idx="1"/>
          </p:nvPr>
        </p:nvSpPr>
        <p:spPr bwMode="auto">
          <a:xfrm>
            <a:off x="3840163" y="9509125"/>
            <a:ext cx="43526075" cy="19751675"/>
          </a:xfrm>
          <a:prstGeom prst="rect">
            <a:avLst/>
          </a:prstGeom>
          <a:noFill/>
          <a:ln w="9525">
            <a:noFill/>
            <a:miter lim="800000"/>
            <a:headEnd/>
            <a:tailEnd/>
          </a:ln>
          <a:effectLst/>
        </p:spPr>
        <p:txBody>
          <a:bodyPr vert="horz" wrap="square" lIns="480709" tIns="240355" rIns="480709" bIns="24035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844" name="Rectangle 4"/>
          <p:cNvSpPr>
            <a:spLocks noGrp="1" noChangeArrowheads="1"/>
          </p:cNvSpPr>
          <p:nvPr>
            <p:ph type="dt" sz="half" idx="2"/>
          </p:nvPr>
        </p:nvSpPr>
        <p:spPr bwMode="auto">
          <a:xfrm>
            <a:off x="3840163" y="29992638"/>
            <a:ext cx="10668000" cy="2193925"/>
          </a:xfrm>
          <a:prstGeom prst="rect">
            <a:avLst/>
          </a:prstGeom>
          <a:noFill/>
          <a:ln w="9525">
            <a:noFill/>
            <a:miter lim="800000"/>
            <a:headEnd/>
            <a:tailEnd/>
          </a:ln>
          <a:effectLst/>
        </p:spPr>
        <p:txBody>
          <a:bodyPr vert="horz" wrap="square" lIns="480709" tIns="240355" rIns="480709" bIns="240355" numCol="1" anchor="t" anchorCtr="0" compatLnSpc="1">
            <a:prstTxWarp prst="textNoShape">
              <a:avLst/>
            </a:prstTxWarp>
          </a:bodyPr>
          <a:lstStyle>
            <a:lvl1pPr defTabSz="4806950" eaLnBrk="0" hangingPunct="0">
              <a:defRPr sz="7400">
                <a:latin typeface="+mn-lt"/>
                <a:ea typeface="+mn-ea"/>
                <a:cs typeface="+mn-cs"/>
              </a:defRPr>
            </a:lvl1pPr>
          </a:lstStyle>
          <a:p>
            <a:endParaRPr lang="en-US"/>
          </a:p>
        </p:txBody>
      </p:sp>
      <p:sp>
        <p:nvSpPr>
          <p:cNvPr id="35845" name="Rectangle 5"/>
          <p:cNvSpPr>
            <a:spLocks noGrp="1" noChangeArrowheads="1"/>
          </p:cNvSpPr>
          <p:nvPr>
            <p:ph type="ftr" sz="quarter" idx="3"/>
          </p:nvPr>
        </p:nvSpPr>
        <p:spPr bwMode="auto">
          <a:xfrm>
            <a:off x="17495838" y="29992638"/>
            <a:ext cx="16214725" cy="2193925"/>
          </a:xfrm>
          <a:prstGeom prst="rect">
            <a:avLst/>
          </a:prstGeom>
          <a:noFill/>
          <a:ln w="9525">
            <a:noFill/>
            <a:miter lim="800000"/>
            <a:headEnd/>
            <a:tailEnd/>
          </a:ln>
          <a:effectLst/>
        </p:spPr>
        <p:txBody>
          <a:bodyPr vert="horz" wrap="square" lIns="480709" tIns="240355" rIns="480709" bIns="240355" numCol="1" anchor="t" anchorCtr="0" compatLnSpc="1">
            <a:prstTxWarp prst="textNoShape">
              <a:avLst/>
            </a:prstTxWarp>
          </a:bodyPr>
          <a:lstStyle>
            <a:lvl1pPr algn="ctr" defTabSz="4806950" eaLnBrk="0" hangingPunct="0">
              <a:defRPr sz="7400">
                <a:latin typeface="+mn-lt"/>
                <a:ea typeface="+mn-ea"/>
                <a:cs typeface="+mn-cs"/>
              </a:defRPr>
            </a:lvl1pPr>
          </a:lstStyle>
          <a:p>
            <a:endParaRPr lang="en-US"/>
          </a:p>
        </p:txBody>
      </p:sp>
      <p:sp>
        <p:nvSpPr>
          <p:cNvPr id="35846" name="Rectangle 6"/>
          <p:cNvSpPr>
            <a:spLocks noGrp="1" noChangeArrowheads="1"/>
          </p:cNvSpPr>
          <p:nvPr>
            <p:ph type="sldNum" sz="quarter" idx="4"/>
          </p:nvPr>
        </p:nvSpPr>
        <p:spPr bwMode="auto">
          <a:xfrm>
            <a:off x="36698238" y="29992638"/>
            <a:ext cx="10668000" cy="2193925"/>
          </a:xfrm>
          <a:prstGeom prst="rect">
            <a:avLst/>
          </a:prstGeom>
          <a:noFill/>
          <a:ln w="9525">
            <a:noFill/>
            <a:miter lim="800000"/>
            <a:headEnd/>
            <a:tailEnd/>
          </a:ln>
          <a:effectLst/>
        </p:spPr>
        <p:txBody>
          <a:bodyPr vert="horz" wrap="square" lIns="480709" tIns="240355" rIns="480709" bIns="240355" numCol="1" anchor="t" anchorCtr="0" compatLnSpc="1">
            <a:prstTxWarp prst="textNoShape">
              <a:avLst/>
            </a:prstTxWarp>
          </a:bodyPr>
          <a:lstStyle>
            <a:lvl1pPr algn="r" defTabSz="4806950" eaLnBrk="0" hangingPunct="0">
              <a:defRPr sz="7400">
                <a:latin typeface="+mn-lt"/>
                <a:ea typeface="+mn-ea"/>
                <a:cs typeface="+mn-cs"/>
              </a:defRPr>
            </a:lvl1pPr>
          </a:lstStyle>
          <a:p>
            <a:fld id="{5A7F6364-F7F3-654B-B2CA-8B40D9DD810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ctr" defTabSz="4806950" rtl="0" fontAlgn="base">
        <a:spcBef>
          <a:spcPct val="0"/>
        </a:spcBef>
        <a:spcAft>
          <a:spcPct val="0"/>
        </a:spcAft>
        <a:defRPr sz="23100">
          <a:solidFill>
            <a:schemeClr val="tx2"/>
          </a:solidFill>
          <a:latin typeface="+mj-lt"/>
          <a:ea typeface="+mj-ea"/>
          <a:cs typeface="+mj-cs"/>
        </a:defRPr>
      </a:lvl1pPr>
      <a:lvl2pPr algn="ctr" defTabSz="4806950" rtl="0" fontAlgn="base">
        <a:spcBef>
          <a:spcPct val="0"/>
        </a:spcBef>
        <a:spcAft>
          <a:spcPct val="0"/>
        </a:spcAft>
        <a:defRPr sz="23100">
          <a:solidFill>
            <a:schemeClr val="tx2"/>
          </a:solidFill>
          <a:latin typeface="Arial" charset="0"/>
          <a:ea typeface="Osaka" charset="-128"/>
          <a:cs typeface="Osaka" charset="-128"/>
        </a:defRPr>
      </a:lvl2pPr>
      <a:lvl3pPr algn="ctr" defTabSz="4806950" rtl="0" fontAlgn="base">
        <a:spcBef>
          <a:spcPct val="0"/>
        </a:spcBef>
        <a:spcAft>
          <a:spcPct val="0"/>
        </a:spcAft>
        <a:defRPr sz="23100">
          <a:solidFill>
            <a:schemeClr val="tx2"/>
          </a:solidFill>
          <a:latin typeface="Arial" charset="0"/>
          <a:ea typeface="Osaka" charset="-128"/>
          <a:cs typeface="Osaka" charset="-128"/>
        </a:defRPr>
      </a:lvl3pPr>
      <a:lvl4pPr algn="ctr" defTabSz="4806950" rtl="0" fontAlgn="base">
        <a:spcBef>
          <a:spcPct val="0"/>
        </a:spcBef>
        <a:spcAft>
          <a:spcPct val="0"/>
        </a:spcAft>
        <a:defRPr sz="23100">
          <a:solidFill>
            <a:schemeClr val="tx2"/>
          </a:solidFill>
          <a:latin typeface="Arial" charset="0"/>
          <a:ea typeface="Osaka" charset="-128"/>
          <a:cs typeface="Osaka" charset="-128"/>
        </a:defRPr>
      </a:lvl4pPr>
      <a:lvl5pPr algn="ctr" defTabSz="4806950" rtl="0" fontAlgn="base">
        <a:spcBef>
          <a:spcPct val="0"/>
        </a:spcBef>
        <a:spcAft>
          <a:spcPct val="0"/>
        </a:spcAft>
        <a:defRPr sz="23100">
          <a:solidFill>
            <a:schemeClr val="tx2"/>
          </a:solidFill>
          <a:latin typeface="Arial" charset="0"/>
          <a:ea typeface="Osaka" charset="-128"/>
          <a:cs typeface="Osaka" charset="-128"/>
        </a:defRPr>
      </a:lvl5pPr>
      <a:lvl6pPr marL="457200" algn="ctr" defTabSz="4806950" rtl="0" fontAlgn="base">
        <a:spcBef>
          <a:spcPct val="0"/>
        </a:spcBef>
        <a:spcAft>
          <a:spcPct val="0"/>
        </a:spcAft>
        <a:defRPr sz="23100">
          <a:solidFill>
            <a:schemeClr val="tx2"/>
          </a:solidFill>
          <a:latin typeface="Arial" charset="0"/>
          <a:ea typeface="Osaka" charset="-128"/>
          <a:cs typeface="Osaka" charset="-128"/>
        </a:defRPr>
      </a:lvl6pPr>
      <a:lvl7pPr marL="914400" algn="ctr" defTabSz="4806950" rtl="0" fontAlgn="base">
        <a:spcBef>
          <a:spcPct val="0"/>
        </a:spcBef>
        <a:spcAft>
          <a:spcPct val="0"/>
        </a:spcAft>
        <a:defRPr sz="23100">
          <a:solidFill>
            <a:schemeClr val="tx2"/>
          </a:solidFill>
          <a:latin typeface="Arial" charset="0"/>
          <a:ea typeface="Osaka" charset="-128"/>
          <a:cs typeface="Osaka" charset="-128"/>
        </a:defRPr>
      </a:lvl7pPr>
      <a:lvl8pPr marL="1371600" algn="ctr" defTabSz="4806950" rtl="0" fontAlgn="base">
        <a:spcBef>
          <a:spcPct val="0"/>
        </a:spcBef>
        <a:spcAft>
          <a:spcPct val="0"/>
        </a:spcAft>
        <a:defRPr sz="23100">
          <a:solidFill>
            <a:schemeClr val="tx2"/>
          </a:solidFill>
          <a:latin typeface="Arial" charset="0"/>
          <a:ea typeface="Osaka" charset="-128"/>
          <a:cs typeface="Osaka" charset="-128"/>
        </a:defRPr>
      </a:lvl8pPr>
      <a:lvl9pPr marL="1828800" algn="ctr" defTabSz="4806950" rtl="0" fontAlgn="base">
        <a:spcBef>
          <a:spcPct val="0"/>
        </a:spcBef>
        <a:spcAft>
          <a:spcPct val="0"/>
        </a:spcAft>
        <a:defRPr sz="23100">
          <a:solidFill>
            <a:schemeClr val="tx2"/>
          </a:solidFill>
          <a:latin typeface="Arial" charset="0"/>
          <a:ea typeface="Osaka" charset="-128"/>
          <a:cs typeface="Osaka" charset="-128"/>
        </a:defRPr>
      </a:lvl9pPr>
    </p:titleStyle>
    <p:bodyStyle>
      <a:lvl1pPr marL="1803400" indent="-1803400" algn="l" defTabSz="4806950" rtl="0" fontAlgn="base">
        <a:spcBef>
          <a:spcPct val="20000"/>
        </a:spcBef>
        <a:spcAft>
          <a:spcPct val="0"/>
        </a:spcAft>
        <a:buChar char="•"/>
        <a:defRPr sz="16800">
          <a:solidFill>
            <a:schemeClr val="tx1"/>
          </a:solidFill>
          <a:latin typeface="+mn-lt"/>
          <a:ea typeface="+mn-ea"/>
          <a:cs typeface="+mn-cs"/>
        </a:defRPr>
      </a:lvl1pPr>
      <a:lvl2pPr marL="3905250" indent="-1501775" algn="l" defTabSz="4806950" rtl="0" fontAlgn="base">
        <a:spcBef>
          <a:spcPct val="20000"/>
        </a:spcBef>
        <a:spcAft>
          <a:spcPct val="0"/>
        </a:spcAft>
        <a:buChar char="–"/>
        <a:defRPr sz="14700">
          <a:solidFill>
            <a:schemeClr val="tx1"/>
          </a:solidFill>
          <a:latin typeface="+mn-lt"/>
          <a:ea typeface="+mn-ea"/>
          <a:cs typeface="+mn-cs"/>
        </a:defRPr>
      </a:lvl2pPr>
      <a:lvl3pPr marL="6008688" indent="-1201738" algn="l" defTabSz="4806950" rtl="0" fontAlgn="base">
        <a:spcBef>
          <a:spcPct val="20000"/>
        </a:spcBef>
        <a:spcAft>
          <a:spcPct val="0"/>
        </a:spcAft>
        <a:buChar char="•"/>
        <a:defRPr sz="12600">
          <a:solidFill>
            <a:schemeClr val="tx1"/>
          </a:solidFill>
          <a:latin typeface="+mn-lt"/>
          <a:ea typeface="+mn-ea"/>
          <a:cs typeface="+mn-cs"/>
        </a:defRPr>
      </a:lvl3pPr>
      <a:lvl4pPr marL="8412163" indent="-1201738" algn="l" defTabSz="4806950" rtl="0" fontAlgn="base">
        <a:spcBef>
          <a:spcPct val="20000"/>
        </a:spcBef>
        <a:spcAft>
          <a:spcPct val="0"/>
        </a:spcAft>
        <a:buChar char="–"/>
        <a:defRPr sz="10500">
          <a:solidFill>
            <a:schemeClr val="tx1"/>
          </a:solidFill>
          <a:latin typeface="+mn-lt"/>
          <a:ea typeface="+mn-ea"/>
          <a:cs typeface="+mn-cs"/>
        </a:defRPr>
      </a:lvl4pPr>
      <a:lvl5pPr marL="10815638" indent="-1201738" algn="l" defTabSz="4806950" rtl="0" fontAlgn="base">
        <a:spcBef>
          <a:spcPct val="20000"/>
        </a:spcBef>
        <a:spcAft>
          <a:spcPct val="0"/>
        </a:spcAft>
        <a:buChar char="»"/>
        <a:defRPr sz="10500">
          <a:solidFill>
            <a:schemeClr val="tx1"/>
          </a:solidFill>
          <a:latin typeface="+mn-lt"/>
          <a:ea typeface="+mn-ea"/>
          <a:cs typeface="+mn-cs"/>
        </a:defRPr>
      </a:lvl5pPr>
      <a:lvl6pPr marL="11272838" indent="-1201738" algn="l" defTabSz="4806950" rtl="0" fontAlgn="base">
        <a:spcBef>
          <a:spcPct val="20000"/>
        </a:spcBef>
        <a:spcAft>
          <a:spcPct val="0"/>
        </a:spcAft>
        <a:buChar char="»"/>
        <a:defRPr sz="10500">
          <a:solidFill>
            <a:schemeClr val="tx1"/>
          </a:solidFill>
          <a:latin typeface="+mn-lt"/>
          <a:ea typeface="+mn-ea"/>
          <a:cs typeface="+mn-cs"/>
        </a:defRPr>
      </a:lvl6pPr>
      <a:lvl7pPr marL="11730038" indent="-1201738" algn="l" defTabSz="4806950" rtl="0" fontAlgn="base">
        <a:spcBef>
          <a:spcPct val="20000"/>
        </a:spcBef>
        <a:spcAft>
          <a:spcPct val="0"/>
        </a:spcAft>
        <a:buChar char="»"/>
        <a:defRPr sz="10500">
          <a:solidFill>
            <a:schemeClr val="tx1"/>
          </a:solidFill>
          <a:latin typeface="+mn-lt"/>
          <a:ea typeface="+mn-ea"/>
          <a:cs typeface="+mn-cs"/>
        </a:defRPr>
      </a:lvl7pPr>
      <a:lvl8pPr marL="12187238" indent="-1201738" algn="l" defTabSz="4806950" rtl="0" fontAlgn="base">
        <a:spcBef>
          <a:spcPct val="20000"/>
        </a:spcBef>
        <a:spcAft>
          <a:spcPct val="0"/>
        </a:spcAft>
        <a:buChar char="»"/>
        <a:defRPr sz="10500">
          <a:solidFill>
            <a:schemeClr val="tx1"/>
          </a:solidFill>
          <a:latin typeface="+mn-lt"/>
          <a:ea typeface="+mn-ea"/>
          <a:cs typeface="+mn-cs"/>
        </a:defRPr>
      </a:lvl8pPr>
      <a:lvl9pPr marL="12644438" indent="-1201738" algn="l" defTabSz="4806950" rtl="0" fontAlgn="base">
        <a:spcBef>
          <a:spcPct val="20000"/>
        </a:spcBef>
        <a:spcAft>
          <a:spcPct val="0"/>
        </a:spcAft>
        <a:buChar char="»"/>
        <a:defRPr sz="105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Rectangle 7"/>
          <p:cNvSpPr>
            <a:spLocks noChangeArrowheads="1"/>
          </p:cNvSpPr>
          <p:nvPr/>
        </p:nvSpPr>
        <p:spPr bwMode="auto">
          <a:xfrm>
            <a:off x="2547938" y="29135388"/>
            <a:ext cx="6623050" cy="914400"/>
          </a:xfrm>
          <a:prstGeom prst="rect">
            <a:avLst/>
          </a:prstGeom>
          <a:noFill/>
          <a:ln w="9525">
            <a:noFill/>
            <a:miter lim="800000"/>
            <a:headEnd/>
            <a:tailEnd/>
          </a:ln>
          <a:effectLst/>
        </p:spPr>
        <p:txBody>
          <a:bodyPr wrap="none">
            <a:prstTxWarp prst="textNoShape">
              <a:avLst/>
            </a:prstTxWarp>
            <a:spAutoFit/>
          </a:bodyPr>
          <a:lstStyle/>
          <a:p>
            <a:pPr algn="ctr"/>
            <a:r>
              <a:rPr lang="en-US" sz="5400" b="1">
                <a:solidFill>
                  <a:srgbClr val="0099FF"/>
                </a:solidFill>
                <a:latin typeface="Arial" charset="0"/>
                <a:ea typeface="Times New Roman" charset="0"/>
                <a:cs typeface="Times New Roman" charset="0"/>
              </a:rPr>
              <a:t>Acknowledgements</a:t>
            </a:r>
          </a:p>
        </p:txBody>
      </p:sp>
      <p:sp>
        <p:nvSpPr>
          <p:cNvPr id="2052" name="Text Box 4"/>
          <p:cNvSpPr txBox="1">
            <a:spLocks noChangeArrowheads="1"/>
          </p:cNvSpPr>
          <p:nvPr/>
        </p:nvSpPr>
        <p:spPr bwMode="auto">
          <a:xfrm>
            <a:off x="727075" y="987425"/>
            <a:ext cx="44632563" cy="3836988"/>
          </a:xfrm>
          <a:prstGeom prst="rect">
            <a:avLst/>
          </a:prstGeom>
          <a:noFill/>
          <a:ln w="9525">
            <a:noFill/>
            <a:miter lim="800000"/>
            <a:headEnd/>
            <a:tailEnd/>
          </a:ln>
          <a:effectLst/>
        </p:spPr>
        <p:txBody>
          <a:bodyPr>
            <a:prstTxWarp prst="textNoShape">
              <a:avLst/>
            </a:prstTxWarp>
            <a:spAutoFit/>
          </a:bodyPr>
          <a:lstStyle/>
          <a:p>
            <a:pPr algn="ctr">
              <a:lnSpc>
                <a:spcPct val="90000"/>
              </a:lnSpc>
            </a:pPr>
            <a:r>
              <a:rPr lang="en-US" sz="13000" b="1">
                <a:solidFill>
                  <a:srgbClr val="0099FF"/>
                </a:solidFill>
                <a:latin typeface="Arial" charset="0"/>
              </a:rPr>
              <a:t>Title</a:t>
            </a:r>
            <a:endParaRPr lang="en-US" sz="13000" b="1">
              <a:solidFill>
                <a:srgbClr val="0099FF"/>
              </a:solidFill>
              <a:latin typeface="Arial" charset="0"/>
              <a:ea typeface="Times New Roman" charset="0"/>
              <a:cs typeface="Times New Roman" charset="0"/>
            </a:endParaRPr>
          </a:p>
          <a:p>
            <a:pPr algn="ctr">
              <a:lnSpc>
                <a:spcPct val="90000"/>
              </a:lnSpc>
            </a:pPr>
            <a:r>
              <a:rPr lang="en-US" sz="8800" b="1">
                <a:latin typeface="Arial" charset="0"/>
              </a:rPr>
              <a:t> </a:t>
            </a:r>
            <a:r>
              <a:rPr lang="en-US" sz="6000" b="1" u="sng">
                <a:latin typeface="Arial" charset="0"/>
              </a:rPr>
              <a:t>Student Presenter</a:t>
            </a:r>
            <a:r>
              <a:rPr lang="en-US" sz="6000" b="1">
                <a:latin typeface="Arial" charset="0"/>
              </a:rPr>
              <a:t> and Faculty Sponsor</a:t>
            </a:r>
            <a:r>
              <a:rPr lang="en-US" sz="6000" b="1">
                <a:solidFill>
                  <a:srgbClr val="000000"/>
                </a:solidFill>
                <a:latin typeface="Arial" charset="0"/>
                <a:ea typeface="Times New Roman" charset="0"/>
                <a:cs typeface="Times New Roman" charset="0"/>
              </a:rPr>
              <a:t> </a:t>
            </a:r>
            <a:endParaRPr lang="en-US" sz="6000" b="1">
              <a:solidFill>
                <a:srgbClr val="000000"/>
              </a:solidFill>
              <a:latin typeface="Arial" charset="0"/>
            </a:endParaRPr>
          </a:p>
          <a:p>
            <a:pPr algn="ctr">
              <a:lnSpc>
                <a:spcPct val="90000"/>
              </a:lnSpc>
            </a:pPr>
            <a:r>
              <a:rPr lang="en-US" sz="5500" b="1" i="1">
                <a:solidFill>
                  <a:srgbClr val="000000"/>
                </a:solidFill>
                <a:latin typeface="Arial" charset="0"/>
              </a:rPr>
              <a:t>Department of “X”, Wabash College</a:t>
            </a:r>
          </a:p>
        </p:txBody>
      </p:sp>
      <p:pic>
        <p:nvPicPr>
          <p:cNvPr id="2179" name="Picture 131" descr="Wabash_Seal_2"/>
          <p:cNvPicPr>
            <a:picLocks noChangeAspect="1" noChangeArrowheads="1"/>
          </p:cNvPicPr>
          <p:nvPr/>
        </p:nvPicPr>
        <p:blipFill>
          <a:blip r:embed="rId3"/>
          <a:srcRect/>
          <a:stretch>
            <a:fillRect/>
          </a:stretch>
        </p:blipFill>
        <p:spPr bwMode="auto">
          <a:xfrm>
            <a:off x="46029563" y="387350"/>
            <a:ext cx="4730750" cy="4821238"/>
          </a:xfrm>
          <a:prstGeom prst="rect">
            <a:avLst/>
          </a:prstGeom>
          <a:noFill/>
        </p:spPr>
      </p:pic>
      <p:sp>
        <p:nvSpPr>
          <p:cNvPr id="2188" name="Rectangle 140"/>
          <p:cNvSpPr>
            <a:spLocks noChangeArrowheads="1"/>
          </p:cNvSpPr>
          <p:nvPr/>
        </p:nvSpPr>
        <p:spPr bwMode="auto">
          <a:xfrm>
            <a:off x="990600" y="5334000"/>
            <a:ext cx="49361725" cy="274638"/>
          </a:xfrm>
          <a:prstGeom prst="rect">
            <a:avLst/>
          </a:prstGeom>
          <a:gradFill rotWithShape="1">
            <a:gsLst>
              <a:gs pos="0">
                <a:srgbClr val="00FFFF"/>
              </a:gs>
              <a:gs pos="50000">
                <a:srgbClr val="99FF99"/>
              </a:gs>
              <a:gs pos="100000">
                <a:srgbClr val="00FFFF"/>
              </a:gs>
            </a:gsLst>
            <a:lin ang="0" scaled="1"/>
          </a:gradFill>
          <a:ln w="9525">
            <a:solidFill>
              <a:schemeClr val="tx1"/>
            </a:solidFill>
            <a:miter lim="800000"/>
            <a:headEnd/>
            <a:tailEnd/>
          </a:ln>
          <a:effectLst/>
        </p:spPr>
        <p:txBody>
          <a:bodyPr wrap="none" anchor="ctr">
            <a:prstTxWarp prst="textNoShape">
              <a:avLst/>
            </a:prstTxWarp>
          </a:bodyPr>
          <a:lstStyle/>
          <a:p>
            <a:endParaRPr lang="en-US"/>
          </a:p>
        </p:txBody>
      </p:sp>
      <p:sp>
        <p:nvSpPr>
          <p:cNvPr id="2053" name="Rectangle 5"/>
          <p:cNvSpPr>
            <a:spLocks noChangeArrowheads="1"/>
          </p:cNvSpPr>
          <p:nvPr/>
        </p:nvSpPr>
        <p:spPr bwMode="auto">
          <a:xfrm>
            <a:off x="3767138" y="6704013"/>
            <a:ext cx="4184650" cy="914400"/>
          </a:xfrm>
          <a:prstGeom prst="rect">
            <a:avLst/>
          </a:prstGeom>
          <a:noFill/>
          <a:ln w="9525">
            <a:noFill/>
            <a:miter lim="800000"/>
            <a:headEnd/>
            <a:tailEnd/>
          </a:ln>
          <a:effectLst/>
        </p:spPr>
        <p:txBody>
          <a:bodyPr wrap="none">
            <a:prstTxWarp prst="textNoShape">
              <a:avLst/>
            </a:prstTxWarp>
            <a:spAutoFit/>
          </a:bodyPr>
          <a:lstStyle/>
          <a:p>
            <a:r>
              <a:rPr lang="en-US" sz="5400" b="1">
                <a:solidFill>
                  <a:srgbClr val="0099FF"/>
                </a:solidFill>
                <a:latin typeface="Arial" charset="0"/>
                <a:ea typeface="Times New Roman" charset="0"/>
                <a:cs typeface="Times New Roman" charset="0"/>
              </a:rPr>
              <a:t>Introduction</a:t>
            </a:r>
          </a:p>
        </p:txBody>
      </p:sp>
      <p:sp>
        <p:nvSpPr>
          <p:cNvPr id="2056" name="Rectangle 8"/>
          <p:cNvSpPr>
            <a:spLocks noChangeArrowheads="1"/>
          </p:cNvSpPr>
          <p:nvPr/>
        </p:nvSpPr>
        <p:spPr bwMode="auto">
          <a:xfrm>
            <a:off x="904875" y="7737475"/>
            <a:ext cx="9907588" cy="2225675"/>
          </a:xfrm>
          <a:prstGeom prst="rect">
            <a:avLst/>
          </a:prstGeom>
          <a:noFill/>
          <a:ln w="9525">
            <a:noFill/>
            <a:miter lim="800000"/>
            <a:headEnd/>
            <a:tailEnd/>
          </a:ln>
          <a:effectLst/>
        </p:spPr>
        <p:txBody>
          <a:bodyPr>
            <a:prstTxWarp prst="textNoShape">
              <a:avLst/>
            </a:prstTxWarp>
            <a:spAutoFit/>
          </a:bodyPr>
          <a:lstStyle/>
          <a:p>
            <a:pPr algn="just">
              <a:spcBef>
                <a:spcPct val="50000"/>
              </a:spcBef>
            </a:pPr>
            <a:r>
              <a:rPr lang="en-US" sz="2000" b="1">
                <a:latin typeface="Arial" charset="0"/>
              </a:rPr>
              <a:t>Type introduction text here…Type introduction text here…Type introduction text here… Type introduction text here… Type introduction text here… Type introduction text here… Type introduction text here… Type introduction text here… Type introduction text here… Type introduction text here… Type introduction text here… Type introduction text here… Type introduction text here… Type introduction text here… Type introduction text here… Type introduction text here…</a:t>
            </a:r>
          </a:p>
        </p:txBody>
      </p:sp>
      <p:sp>
        <p:nvSpPr>
          <p:cNvPr id="2289" name="Rectangle 241"/>
          <p:cNvSpPr>
            <a:spLocks noChangeArrowheads="1"/>
          </p:cNvSpPr>
          <p:nvPr/>
        </p:nvSpPr>
        <p:spPr bwMode="auto">
          <a:xfrm>
            <a:off x="677863" y="19572288"/>
            <a:ext cx="10363200" cy="1143000"/>
          </a:xfrm>
          <a:prstGeom prst="rect">
            <a:avLst/>
          </a:prstGeom>
          <a:noFill/>
          <a:ln w="9525">
            <a:noFill/>
            <a:miter lim="800000"/>
            <a:headEnd/>
            <a:tailEnd/>
          </a:ln>
          <a:effectLst/>
        </p:spPr>
        <p:txBody>
          <a:bodyPr anchor="ctr">
            <a:prstTxWarp prst="textNoShape">
              <a:avLst/>
            </a:prstTxWarp>
          </a:bodyPr>
          <a:lstStyle/>
          <a:p>
            <a:r>
              <a:rPr lang="en-US" sz="5400" b="1">
                <a:solidFill>
                  <a:srgbClr val="0099FF"/>
                </a:solidFill>
                <a:latin typeface="Arial" charset="0"/>
              </a:rPr>
              <a:t>Conclusions and Future Work</a:t>
            </a:r>
          </a:p>
        </p:txBody>
      </p:sp>
      <p:sp>
        <p:nvSpPr>
          <p:cNvPr id="2291" name="Text Box 243"/>
          <p:cNvSpPr txBox="1">
            <a:spLocks noChangeArrowheads="1"/>
          </p:cNvSpPr>
          <p:nvPr/>
        </p:nvSpPr>
        <p:spPr bwMode="auto">
          <a:xfrm>
            <a:off x="1590675" y="20647025"/>
            <a:ext cx="8537575" cy="2530475"/>
          </a:xfrm>
          <a:prstGeom prst="rect">
            <a:avLst/>
          </a:prstGeom>
          <a:noFill/>
          <a:ln w="9525">
            <a:noFill/>
            <a:miter lim="800000"/>
            <a:headEnd/>
            <a:tailEnd/>
          </a:ln>
          <a:effectLst/>
        </p:spPr>
        <p:txBody>
          <a:bodyPr>
            <a:prstTxWarp prst="textNoShape">
              <a:avLst/>
            </a:prstTxWarp>
            <a:spAutoFit/>
          </a:bodyPr>
          <a:lstStyle/>
          <a:p>
            <a:pPr algn="just"/>
            <a:r>
              <a:rPr lang="en-US" sz="2000" b="1">
                <a:latin typeface="Arial" charset="0"/>
                <a:ea typeface="Arial" charset="0"/>
                <a:cs typeface="Arial" charset="0"/>
              </a:rPr>
              <a:t>Type conclusion text here…</a:t>
            </a:r>
            <a:r>
              <a:rPr lang="en-US" sz="2000" b="1">
                <a:latin typeface="Arial" charset="0"/>
              </a:rPr>
              <a:t>Type conclusion text here… Type conclusion text here…Type conclusion text here… Type conclusion text here…Type conclusion text here… Type conclusion text here…Type conclusion text here… Type conclusion text here…Type conclusion text here… Type conclusion text here…Type conclusion text here… Type conclusion text here…Type conclusion text here… Type conclusion text here…Type conclusion text here… Type conclusion text here…</a:t>
            </a:r>
            <a:endParaRPr lang="en-US" sz="2000" b="1">
              <a:latin typeface="Arial" charset="0"/>
              <a:ea typeface="Arial" charset="0"/>
              <a:cs typeface="Arial" charset="0"/>
            </a:endParaRPr>
          </a:p>
        </p:txBody>
      </p:sp>
      <p:sp>
        <p:nvSpPr>
          <p:cNvPr id="15310" name="Rectangle 974"/>
          <p:cNvSpPr>
            <a:spLocks noChangeArrowheads="1"/>
          </p:cNvSpPr>
          <p:nvPr/>
        </p:nvSpPr>
        <p:spPr bwMode="auto">
          <a:xfrm>
            <a:off x="2617788" y="23637875"/>
            <a:ext cx="6483350" cy="1344613"/>
          </a:xfrm>
          <a:prstGeom prst="rect">
            <a:avLst/>
          </a:prstGeom>
          <a:noFill/>
          <a:ln w="9525">
            <a:noFill/>
            <a:miter lim="800000"/>
            <a:headEnd/>
            <a:tailEnd/>
          </a:ln>
          <a:effectLst/>
        </p:spPr>
        <p:txBody>
          <a:bodyPr anchor="ctr">
            <a:prstTxWarp prst="textNoShape">
              <a:avLst/>
            </a:prstTxWarp>
          </a:bodyPr>
          <a:lstStyle/>
          <a:p>
            <a:r>
              <a:rPr lang="en-US" sz="5400" b="1">
                <a:solidFill>
                  <a:srgbClr val="0099FF"/>
                </a:solidFill>
                <a:latin typeface="Arial" charset="0"/>
              </a:rPr>
              <a:t>References</a:t>
            </a:r>
          </a:p>
        </p:txBody>
      </p:sp>
      <p:sp>
        <p:nvSpPr>
          <p:cNvPr id="15507" name="Text Box 147"/>
          <p:cNvSpPr txBox="1">
            <a:spLocks noChangeArrowheads="1"/>
          </p:cNvSpPr>
          <p:nvPr/>
        </p:nvSpPr>
        <p:spPr bwMode="auto">
          <a:xfrm>
            <a:off x="2114550" y="25036463"/>
            <a:ext cx="7488238" cy="3292475"/>
          </a:xfrm>
          <a:prstGeom prst="rect">
            <a:avLst/>
          </a:prstGeom>
          <a:noFill/>
          <a:ln w="9525">
            <a:noFill/>
            <a:miter lim="800000"/>
            <a:headEnd/>
            <a:tailEnd/>
          </a:ln>
          <a:effectLst/>
        </p:spPr>
        <p:txBody>
          <a:bodyPr>
            <a:prstTxWarp prst="textNoShape">
              <a:avLst/>
            </a:prstTxWarp>
            <a:spAutoFit/>
          </a:bodyPr>
          <a:lstStyle/>
          <a:p>
            <a:pPr marL="457200" indent="-457200" defTabSz="4702175">
              <a:spcBef>
                <a:spcPct val="50000"/>
              </a:spcBef>
              <a:buFontTx/>
              <a:buAutoNum type="arabicParenR"/>
            </a:pPr>
            <a:r>
              <a:rPr lang="fr-FR" sz="2000" b="1">
                <a:latin typeface="Arial" charset="0"/>
              </a:rPr>
              <a:t>Canham, L.T. </a:t>
            </a:r>
            <a:r>
              <a:rPr lang="fr-FR" sz="2000" b="1" i="1">
                <a:latin typeface="Arial" charset="0"/>
              </a:rPr>
              <a:t>Appl. Phys. Lett.</a:t>
            </a:r>
            <a:r>
              <a:rPr lang="fr-FR" sz="2000" b="1">
                <a:latin typeface="Arial" charset="0"/>
              </a:rPr>
              <a:t> 1990, </a:t>
            </a:r>
            <a:r>
              <a:rPr lang="fr-FR" sz="2000" b="1" i="1">
                <a:latin typeface="Arial" charset="0"/>
              </a:rPr>
              <a:t>57</a:t>
            </a:r>
            <a:r>
              <a:rPr lang="fr-FR" sz="2000" b="1">
                <a:latin typeface="Arial" charset="0"/>
              </a:rPr>
              <a:t>, 1046; </a:t>
            </a:r>
            <a:r>
              <a:rPr lang="en-US" sz="2000" b="1" i="1">
                <a:latin typeface="Arial" charset="0"/>
              </a:rPr>
              <a:t>Properties of Porous Silicon</a:t>
            </a:r>
            <a:r>
              <a:rPr lang="en-US" sz="2000" b="1">
                <a:latin typeface="Arial" charset="0"/>
              </a:rPr>
              <a:t>, ed. by L. T. Canham (INSPEC, London, 1997); Stewart, M. P.; Buriak, J. M. </a:t>
            </a:r>
            <a:r>
              <a:rPr lang="en-US" sz="2000" b="1" i="1">
                <a:latin typeface="Arial" charset="0"/>
              </a:rPr>
              <a:t>Adv. Mater</a:t>
            </a:r>
            <a:r>
              <a:rPr lang="en-US" sz="2000" b="1">
                <a:latin typeface="Arial" charset="0"/>
              </a:rPr>
              <a:t>. 2000, </a:t>
            </a:r>
            <a:r>
              <a:rPr lang="en-US" sz="2000" b="1" i="1">
                <a:latin typeface="Arial" charset="0"/>
              </a:rPr>
              <a:t>12</a:t>
            </a:r>
            <a:r>
              <a:rPr lang="en-US" sz="2000" b="1">
                <a:latin typeface="Arial" charset="0"/>
              </a:rPr>
              <a:t>, 859. </a:t>
            </a:r>
          </a:p>
          <a:p>
            <a:pPr marL="457200" indent="-457200" defTabSz="4702175">
              <a:spcBef>
                <a:spcPct val="50000"/>
              </a:spcBef>
              <a:buFontTx/>
              <a:buAutoNum type="arabicParenR"/>
            </a:pPr>
            <a:r>
              <a:rPr lang="en-US" sz="2000" b="1">
                <a:latin typeface="Arial" charset="0"/>
              </a:rPr>
              <a:t>Canham, L. T.; Reeves, C. L.; Newey, J.  P.; Houlton, M. R.; Cox, T. I.; Buriak, J. M.; </a:t>
            </a:r>
            <a:r>
              <a:rPr lang="fr-FR" sz="2000" b="1">
                <a:latin typeface="Arial" charset="0"/>
              </a:rPr>
              <a:t>Stewart, M. P. </a:t>
            </a:r>
            <a:r>
              <a:rPr lang="fr-FR" sz="2000" b="1" i="1">
                <a:latin typeface="Arial" charset="0"/>
              </a:rPr>
              <a:t>Adv. Mater</a:t>
            </a:r>
            <a:r>
              <a:rPr lang="fr-FR" sz="2000" b="1">
                <a:latin typeface="Arial" charset="0"/>
              </a:rPr>
              <a:t>. 1999, </a:t>
            </a:r>
            <a:r>
              <a:rPr lang="fr-FR" sz="2000" b="1" i="1">
                <a:latin typeface="Arial" charset="0"/>
              </a:rPr>
              <a:t>11</a:t>
            </a:r>
            <a:r>
              <a:rPr lang="fr-FR" sz="2000" b="1">
                <a:latin typeface="Arial" charset="0"/>
              </a:rPr>
              <a:t>, 1505.</a:t>
            </a:r>
          </a:p>
          <a:p>
            <a:pPr marL="457200" indent="-457200" defTabSz="4702175">
              <a:spcBef>
                <a:spcPct val="50000"/>
              </a:spcBef>
              <a:buFontTx/>
              <a:buAutoNum type="arabicParenR"/>
            </a:pPr>
            <a:r>
              <a:rPr lang="en-US" sz="2000" b="1">
                <a:latin typeface="Arial" charset="0"/>
              </a:rPr>
              <a:t>Sailor, M. J.; Lee, E. J. </a:t>
            </a:r>
            <a:r>
              <a:rPr lang="en-US" sz="2000" b="1" i="1">
                <a:latin typeface="Arial" charset="0"/>
              </a:rPr>
              <a:t>Adv. Mater</a:t>
            </a:r>
            <a:r>
              <a:rPr lang="en-US" sz="2000" b="1">
                <a:latin typeface="Arial" charset="0"/>
              </a:rPr>
              <a:t>. 1997, </a:t>
            </a:r>
            <a:r>
              <a:rPr lang="en-US" sz="2000" b="1" i="1">
                <a:latin typeface="Arial" charset="0"/>
              </a:rPr>
              <a:t>9</a:t>
            </a:r>
            <a:r>
              <a:rPr lang="en-US" sz="2000" b="1">
                <a:latin typeface="Arial" charset="0"/>
              </a:rPr>
              <a:t>, 783.</a:t>
            </a:r>
          </a:p>
          <a:p>
            <a:pPr marL="457200" indent="-457200" algn="ctr" defTabSz="4702175">
              <a:spcBef>
                <a:spcPct val="50000"/>
              </a:spcBef>
            </a:pPr>
            <a:r>
              <a:rPr lang="en-US" sz="2000" b="1">
                <a:latin typeface="Arial" charset="0"/>
              </a:rPr>
              <a:t>These are only examples…</a:t>
            </a:r>
          </a:p>
        </p:txBody>
      </p:sp>
      <p:sp>
        <p:nvSpPr>
          <p:cNvPr id="2059" name="Rectangle 11"/>
          <p:cNvSpPr>
            <a:spLocks noChangeArrowheads="1"/>
          </p:cNvSpPr>
          <p:nvPr/>
        </p:nvSpPr>
        <p:spPr bwMode="auto">
          <a:xfrm>
            <a:off x="1497013" y="30248225"/>
            <a:ext cx="8724900" cy="1265238"/>
          </a:xfrm>
          <a:prstGeom prst="rect">
            <a:avLst/>
          </a:prstGeom>
          <a:noFill/>
          <a:ln w="9525">
            <a:noFill/>
            <a:miter lim="800000"/>
            <a:headEnd/>
            <a:tailEnd/>
          </a:ln>
          <a:effectLst/>
        </p:spPr>
        <p:txBody>
          <a:bodyPr>
            <a:prstTxWarp prst="textNoShape">
              <a:avLst/>
            </a:prstTxWarp>
            <a:spAutoFit/>
          </a:bodyPr>
          <a:lstStyle/>
          <a:p>
            <a:pPr algn="just">
              <a:spcBef>
                <a:spcPct val="50000"/>
              </a:spcBef>
            </a:pPr>
            <a:r>
              <a:rPr lang="en-US" sz="2200" b="1">
                <a:latin typeface="Arial" charset="0"/>
              </a:rPr>
              <a:t>We thank Wabash College for generous support through the Department of “X”, etc. </a:t>
            </a:r>
          </a:p>
          <a:p>
            <a:pPr algn="ctr">
              <a:spcBef>
                <a:spcPct val="50000"/>
              </a:spcBef>
            </a:pPr>
            <a:r>
              <a:rPr lang="en-US" sz="2200" b="1">
                <a:latin typeface="Arial" charset="0"/>
              </a:rPr>
              <a:t>Wabash Always Fights!</a:t>
            </a:r>
          </a:p>
        </p:txBody>
      </p:sp>
      <p:sp>
        <p:nvSpPr>
          <p:cNvPr id="15774" name="Rectangle 414"/>
          <p:cNvSpPr>
            <a:spLocks noChangeArrowheads="1"/>
          </p:cNvSpPr>
          <p:nvPr/>
        </p:nvSpPr>
        <p:spPr bwMode="auto">
          <a:xfrm>
            <a:off x="4071938" y="11088688"/>
            <a:ext cx="3575050" cy="914400"/>
          </a:xfrm>
          <a:prstGeom prst="rect">
            <a:avLst/>
          </a:prstGeom>
          <a:noFill/>
          <a:ln w="9525">
            <a:noFill/>
            <a:miter lim="800000"/>
            <a:headEnd/>
            <a:tailEnd/>
          </a:ln>
          <a:effectLst/>
        </p:spPr>
        <p:txBody>
          <a:bodyPr wrap="none">
            <a:prstTxWarp prst="textNoShape">
              <a:avLst/>
            </a:prstTxWarp>
            <a:spAutoFit/>
          </a:bodyPr>
          <a:lstStyle/>
          <a:p>
            <a:r>
              <a:rPr lang="en-US" sz="5400" b="1">
                <a:solidFill>
                  <a:srgbClr val="0099FF"/>
                </a:solidFill>
                <a:latin typeface="Arial" charset="0"/>
                <a:ea typeface="Times New Roman" charset="0"/>
                <a:cs typeface="Times New Roman" charset="0"/>
              </a:rPr>
              <a:t>Procedure</a:t>
            </a:r>
          </a:p>
        </p:txBody>
      </p:sp>
      <p:sp>
        <p:nvSpPr>
          <p:cNvPr id="15775" name="Rectangle 415"/>
          <p:cNvSpPr>
            <a:spLocks noChangeArrowheads="1"/>
          </p:cNvSpPr>
          <p:nvPr/>
        </p:nvSpPr>
        <p:spPr bwMode="auto">
          <a:xfrm>
            <a:off x="904875" y="12122150"/>
            <a:ext cx="9907588" cy="2225675"/>
          </a:xfrm>
          <a:prstGeom prst="rect">
            <a:avLst/>
          </a:prstGeom>
          <a:noFill/>
          <a:ln w="9525">
            <a:noFill/>
            <a:miter lim="800000"/>
            <a:headEnd/>
            <a:tailEnd/>
          </a:ln>
          <a:effectLst/>
        </p:spPr>
        <p:txBody>
          <a:bodyPr>
            <a:prstTxWarp prst="textNoShape">
              <a:avLst/>
            </a:prstTxWarp>
            <a:spAutoFit/>
          </a:bodyPr>
          <a:lstStyle/>
          <a:p>
            <a:pPr algn="just">
              <a:spcBef>
                <a:spcPct val="50000"/>
              </a:spcBef>
            </a:pPr>
            <a:r>
              <a:rPr lang="en-US" sz="2000" b="1">
                <a:latin typeface="Arial" charset="0"/>
              </a:rPr>
              <a:t>Type procedure text here… Type procedure text here… Type procedure text here… Type procedure text here… Type procedure text here… Type procedure text here… Type procedure text here… Type procedure text here… Type procedure text here… Type procedure text here… Type procedure text here… Type procedure text here… Type procedure text here… Type procedure text here… Type procedure text here… Type procedure text here… Type procedure text here… Type procedure text here…</a:t>
            </a:r>
          </a:p>
        </p:txBody>
      </p:sp>
      <p:sp>
        <p:nvSpPr>
          <p:cNvPr id="15776" name="Rectangle 416"/>
          <p:cNvSpPr>
            <a:spLocks noChangeArrowheads="1"/>
          </p:cNvSpPr>
          <p:nvPr/>
        </p:nvSpPr>
        <p:spPr bwMode="auto">
          <a:xfrm>
            <a:off x="2262188" y="15193963"/>
            <a:ext cx="7194550" cy="914400"/>
          </a:xfrm>
          <a:prstGeom prst="rect">
            <a:avLst/>
          </a:prstGeom>
          <a:noFill/>
          <a:ln w="9525">
            <a:noFill/>
            <a:miter lim="800000"/>
            <a:headEnd/>
            <a:tailEnd/>
          </a:ln>
          <a:effectLst/>
        </p:spPr>
        <p:txBody>
          <a:bodyPr wrap="none">
            <a:prstTxWarp prst="textNoShape">
              <a:avLst/>
            </a:prstTxWarp>
            <a:spAutoFit/>
          </a:bodyPr>
          <a:lstStyle/>
          <a:p>
            <a:r>
              <a:rPr lang="en-US" sz="5400" b="1">
                <a:solidFill>
                  <a:srgbClr val="0099FF"/>
                </a:solidFill>
                <a:latin typeface="Arial" charset="0"/>
                <a:ea typeface="Times New Roman" charset="0"/>
                <a:cs typeface="Times New Roman" charset="0"/>
              </a:rPr>
              <a:t>Results &amp; Discussion</a:t>
            </a:r>
          </a:p>
        </p:txBody>
      </p:sp>
      <p:sp>
        <p:nvSpPr>
          <p:cNvPr id="15777" name="Rectangle 417"/>
          <p:cNvSpPr>
            <a:spLocks noChangeArrowheads="1"/>
          </p:cNvSpPr>
          <p:nvPr/>
        </p:nvSpPr>
        <p:spPr bwMode="auto">
          <a:xfrm>
            <a:off x="904875" y="16227425"/>
            <a:ext cx="9907588" cy="2225675"/>
          </a:xfrm>
          <a:prstGeom prst="rect">
            <a:avLst/>
          </a:prstGeom>
          <a:noFill/>
          <a:ln w="9525">
            <a:noFill/>
            <a:miter lim="800000"/>
            <a:headEnd/>
            <a:tailEnd/>
          </a:ln>
          <a:effectLst/>
        </p:spPr>
        <p:txBody>
          <a:bodyPr>
            <a:prstTxWarp prst="textNoShape">
              <a:avLst/>
            </a:prstTxWarp>
            <a:spAutoFit/>
          </a:bodyPr>
          <a:lstStyle/>
          <a:p>
            <a:pPr algn="just">
              <a:spcBef>
                <a:spcPct val="50000"/>
              </a:spcBef>
            </a:pPr>
            <a:r>
              <a:rPr lang="en-US" sz="2000" b="1">
                <a:latin typeface="Arial" charset="0"/>
              </a:rPr>
              <a:t>Type results and discussion text here… Type results and discussion text here… Type results and discussion text here… Type results and discussion text here… Type results and discussion text here… Type results and discussion text here… Type results and discussion text here… Type results and discussion text here… Type results and discussion text here… Type results and discussion text here… Type results and discussion text here… Type results and discussion text here… Type results and discussion text here…</a:t>
            </a:r>
          </a:p>
        </p:txBody>
      </p:sp>
      <p:sp>
        <p:nvSpPr>
          <p:cNvPr id="15778" name="Text Box 418"/>
          <p:cNvSpPr txBox="1">
            <a:spLocks noChangeArrowheads="1"/>
          </p:cNvSpPr>
          <p:nvPr/>
        </p:nvSpPr>
        <p:spPr bwMode="auto">
          <a:xfrm>
            <a:off x="11239500" y="6051550"/>
            <a:ext cx="39365238" cy="27776835"/>
          </a:xfrm>
          <a:prstGeom prst="rect">
            <a:avLst/>
          </a:prstGeom>
          <a:noFill/>
          <a:ln w="9525">
            <a:noFill/>
            <a:miter lim="800000"/>
            <a:headEnd/>
            <a:tailEnd/>
          </a:ln>
          <a:effectLst/>
        </p:spPr>
        <p:txBody>
          <a:bodyPr>
            <a:prstTxWarp prst="textNoShape">
              <a:avLst/>
            </a:prstTxWarp>
            <a:spAutoFit/>
          </a:bodyPr>
          <a:lstStyle/>
          <a:p>
            <a:pPr marL="457200" indent="-457200" algn="ctr"/>
            <a:r>
              <a:rPr lang="en-US" sz="8800" dirty="0">
                <a:latin typeface="Arial" charset="0"/>
              </a:rPr>
              <a:t>Directions (delete this text box when understood):</a:t>
            </a:r>
          </a:p>
          <a:p>
            <a:pPr marL="457200" indent="-457200"/>
            <a:endParaRPr lang="en-US" sz="2500" dirty="0">
              <a:latin typeface="Arial" charset="0"/>
            </a:endParaRPr>
          </a:p>
          <a:p>
            <a:pPr marL="457200" indent="-457200"/>
            <a:r>
              <a:rPr lang="en-US" sz="7200" b="1" dirty="0"/>
              <a:t>(1)</a:t>
            </a:r>
            <a:r>
              <a:rPr lang="en-US" sz="6000" dirty="0"/>
              <a:t> </a:t>
            </a:r>
            <a:r>
              <a:rPr lang="en-US" sz="5400" dirty="0"/>
              <a:t>This single slide represents the total area of your poster; it measures 56 inches wide and 36 inches tall and will print roughly 65 x 42.</a:t>
            </a:r>
          </a:p>
          <a:p>
            <a:pPr marL="457200" indent="-457200"/>
            <a:r>
              <a:rPr lang="en-US" sz="7200" b="1" dirty="0"/>
              <a:t>(2)</a:t>
            </a:r>
            <a:r>
              <a:rPr lang="en-US" sz="7200" dirty="0"/>
              <a:t> </a:t>
            </a:r>
            <a:r>
              <a:rPr lang="en-US" sz="5400" dirty="0"/>
              <a:t>Use the text box at the top to insert your title, name, faculty mentor, and academic department affiliation.  Simply click on the text boxes and type over the generic place holder text.  The template text boxes on the left are for you to use for various sections of your poster.  Feel free to delete them if you don’t use them or add more text boxes, but remember that your font size should be at least 22 points or larger so that text can be easily read from four or five feet away.  Try to avoid long paragraphs since most visitors will only be able to devote a few minutes to your poster and you will be there to explain it to them. The background is currently blank, but you may choose to set the background to something more interesting if you wish, but do not use dark backgrounds.  </a:t>
            </a:r>
          </a:p>
          <a:p>
            <a:pPr marL="457200" indent="-457200"/>
            <a:r>
              <a:rPr lang="en-US" sz="7200" b="1" dirty="0"/>
              <a:t>(3)</a:t>
            </a:r>
            <a:r>
              <a:rPr lang="en-US" sz="7200" dirty="0"/>
              <a:t> </a:t>
            </a:r>
            <a:r>
              <a:rPr lang="en-US" sz="5400" dirty="0"/>
              <a:t>Activate the Ruler under the View menu to allow you to estimate the actual size of content you type or insert into this slide once printed.  For example, a picture that appears to be only a few inches on this screen may well be HUGE once printed.  Use the ruler to appreciate the true size of objects.  Use the Zoom under the View menu to edit text or work on text/image alignments or spacing.</a:t>
            </a:r>
          </a:p>
          <a:p>
            <a:pPr marL="457200" indent="-457200"/>
            <a:r>
              <a:rPr lang="en-US" sz="7200" b="1" dirty="0"/>
              <a:t>(4)</a:t>
            </a:r>
            <a:r>
              <a:rPr lang="en-US" sz="6000" dirty="0"/>
              <a:t> </a:t>
            </a:r>
            <a:r>
              <a:rPr lang="en-US" sz="5400" i="1" dirty="0"/>
              <a:t>Do not simply cut and paste images into this slide.</a:t>
            </a:r>
            <a:r>
              <a:rPr lang="en-US" sz="5400" dirty="0"/>
              <a:t> Pictures and figures should be INSERTED into this file from other programs using the Insert menu, then Picture: From File.  In order to keep imported image file sizes down, scale your original images to approximately 100 pixels per inch of length/width to be printed on your poster.  For example, if you want a square image to be two inches by two inches once printed, you will need to import an image that measures ~200 pixels by 200 pixels.  While it is true that you can resize images in PowerPoint, you don't change the file size, which can cause printing problems later on.  Programs such as Adobe Photoshop and Paint Shop Pro are great for sizing your images prior to importing them into this slide.  </a:t>
            </a:r>
            <a:r>
              <a:rPr lang="en-US" sz="5400" i="1" dirty="0"/>
              <a:t>Warning</a:t>
            </a:r>
            <a:r>
              <a:rPr lang="en-US" sz="5400" dirty="0"/>
              <a:t>: If you fail to correctly scale your images prior to importing them into your poster, you run the risk of generating a poster file that will be 10-100  megabytes and may fail to print on the large format printer.  Take the time to prepare you images!</a:t>
            </a:r>
          </a:p>
          <a:p>
            <a:pPr marL="457200" indent="-457200"/>
            <a:r>
              <a:rPr lang="en-US" sz="7200" b="1" dirty="0"/>
              <a:t>(5)</a:t>
            </a:r>
            <a:r>
              <a:rPr lang="en-US" sz="7200" dirty="0"/>
              <a:t> </a:t>
            </a:r>
            <a:r>
              <a:rPr lang="en-US" sz="5400" dirty="0"/>
              <a:t>As you work, </a:t>
            </a:r>
            <a:r>
              <a:rPr lang="en-US" sz="5400" b="1" i="1" u="sng" dirty="0"/>
              <a:t>PLEASE</a:t>
            </a:r>
            <a:r>
              <a:rPr lang="en-US" sz="5400" dirty="0"/>
              <a:t> save your file multiple times.  When you have completed your poster, make certain to proofread it for errors.</a:t>
            </a:r>
          </a:p>
          <a:p>
            <a:pPr marL="457200" indent="-457200"/>
            <a:r>
              <a:rPr lang="en-US" sz="7200" b="1" dirty="0"/>
              <a:t>(6) Final Save:</a:t>
            </a:r>
            <a:r>
              <a:rPr lang="en-US" sz="5400" dirty="0"/>
              <a:t>  </a:t>
            </a:r>
            <a:r>
              <a:rPr lang="en-US" sz="5400" i="1" dirty="0"/>
              <a:t>Do not simply Save as a </a:t>
            </a:r>
            <a:r>
              <a:rPr lang="en-US" sz="5400" i="1" dirty="0" err="1"/>
              <a:t>ppt</a:t>
            </a:r>
            <a:r>
              <a:rPr lang="en-US" sz="5400" i="1" dirty="0"/>
              <a:t> file.</a:t>
            </a:r>
            <a:r>
              <a:rPr lang="en-US" sz="5400" dirty="0"/>
              <a:t>  When you are completely finished, </a:t>
            </a:r>
            <a:r>
              <a:rPr lang="en-US" sz="5400" u="sng" dirty="0"/>
              <a:t>use the </a:t>
            </a:r>
            <a:r>
              <a:rPr lang="en-US" sz="5400" b="1" u="sng" dirty="0">
                <a:solidFill>
                  <a:srgbClr val="F00000"/>
                </a:solidFill>
              </a:rPr>
              <a:t>Package for CD</a:t>
            </a:r>
            <a:r>
              <a:rPr lang="en-US" sz="5400" u="sng" dirty="0"/>
              <a:t> under the File menu</a:t>
            </a:r>
            <a:r>
              <a:rPr lang="en-US" sz="5400" dirty="0"/>
              <a:t>. Choose the Copy to Folder option to save it on the network, a thumb drive (memory stick), or CD.  This method of saving the file ensures that all of the embedded images are actually saved with the </a:t>
            </a:r>
            <a:r>
              <a:rPr lang="en-US" sz="5400" dirty="0" err="1" smtClean="0"/>
              <a:t>pptx</a:t>
            </a:r>
            <a:r>
              <a:rPr lang="en-US" sz="5400" dirty="0" smtClean="0"/>
              <a:t> file</a:t>
            </a:r>
            <a:r>
              <a:rPr lang="en-US" sz="5400" dirty="0"/>
              <a:t>, instead of only links to the images.  Send the packaged folder to your faculty sponsor for her/his approval.  The file will be printed on a poster printer in Hays Hall. </a:t>
            </a:r>
            <a:r>
              <a:rPr lang="en-US" sz="5400" dirty="0"/>
              <a:t>All PowerPoint files must be saved as a PowerPoint package and </a:t>
            </a:r>
            <a:r>
              <a:rPr lang="en-US" sz="5400" b="1" u="sng" dirty="0">
                <a:solidFill>
                  <a:srgbClr val="F00000"/>
                </a:solidFill>
              </a:rPr>
              <a:t>uploaded to the Research Celebration  Moodle page by </a:t>
            </a:r>
            <a:r>
              <a:rPr lang="en-US" sz="5400" b="1" u="sng">
                <a:solidFill>
                  <a:srgbClr val="F00000"/>
                </a:solidFill>
              </a:rPr>
              <a:t>Monday </a:t>
            </a:r>
            <a:r>
              <a:rPr lang="en-US" sz="5400" b="1" u="sng" smtClean="0">
                <a:solidFill>
                  <a:srgbClr val="F00000"/>
                </a:solidFill>
              </a:rPr>
              <a:t>January </a:t>
            </a:r>
            <a:r>
              <a:rPr lang="en-US" sz="5400" b="1" u="sng" dirty="0" smtClean="0">
                <a:solidFill>
                  <a:srgbClr val="F00000"/>
                </a:solidFill>
              </a:rPr>
              <a:t>24</a:t>
            </a:r>
            <a:r>
              <a:rPr lang="en-US" sz="5400" u="sng" dirty="0" smtClean="0"/>
              <a:t>.  </a:t>
            </a:r>
            <a:r>
              <a:rPr lang="en-US" sz="5400" dirty="0"/>
              <a:t>You </a:t>
            </a:r>
            <a:r>
              <a:rPr lang="en-US" sz="5400" dirty="0"/>
              <a:t>will be given a scheduled time for you to print your file on that date.</a:t>
            </a:r>
          </a:p>
          <a:p>
            <a:pPr marL="457200" indent="-457200" algn="ctr"/>
            <a:r>
              <a:rPr lang="en-US" sz="6000" b="1" dirty="0"/>
              <a:t>For questions and support, please contact Media Services Specialist, </a:t>
            </a:r>
            <a:r>
              <a:rPr lang="en-US" sz="6000" b="1" dirty="0" smtClean="0"/>
              <a:t>Adam Bowen (bowena@wabash.edu</a:t>
            </a:r>
            <a:r>
              <a:rPr lang="en-US" sz="6000" b="1" dirty="0"/>
              <a:t>, 361-6251).</a:t>
            </a:r>
          </a:p>
          <a:p>
            <a:pPr marL="457200" indent="-457200"/>
            <a:r>
              <a:rPr lang="en-US" sz="5400" dirty="0"/>
              <a:t>   Thanks to Lon Porter for writing these instructions, Scott Feller for making the poster printer available, and </a:t>
            </a:r>
            <a:r>
              <a:rPr lang="en-US" sz="5400" dirty="0" smtClean="0"/>
              <a:t>Adam Bowen </a:t>
            </a:r>
            <a:r>
              <a:rPr lang="en-US" sz="5400" dirty="0"/>
              <a:t>and the Media Center staff for helping students create posters for the Celebration of Student Research, Scholarship, and Creative Work.</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westphac:Applications:Microsoft Office 2004:Templates:Presentations:Designs:Blank Presentation</Template>
  <TotalTime>3157</TotalTime>
  <Words>860</Words>
  <Application>Microsoft Office PowerPoint</Application>
  <PresentationFormat>Custom</PresentationFormat>
  <Paragraphs>30</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Blank Presentation</vt:lpstr>
      <vt:lpstr>PowerPoint Presentation</vt:lpstr>
    </vt:vector>
  </TitlesOfParts>
  <Company>Purdue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Lon Porter</dc:creator>
  <cp:lastModifiedBy>Jeff Beck</cp:lastModifiedBy>
  <cp:revision>387</cp:revision>
  <dcterms:created xsi:type="dcterms:W3CDTF">2011-01-06T15:03:15Z</dcterms:created>
  <dcterms:modified xsi:type="dcterms:W3CDTF">2011-01-12T15:27:01Z</dcterms:modified>
</cp:coreProperties>
</file>